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Possible products?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56250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/>
              <a:t>1</a:t>
            </a:r>
            <a:r>
              <a:rPr lang="en-US" dirty="0"/>
              <a:t> The formula of zinc carbonate is ZnCO</a:t>
            </a:r>
            <a:r>
              <a:rPr lang="en-US" baseline="-25000" dirty="0"/>
              <a:t>3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    When it is heated, zinc carbonate decomposes (breaks apart) making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    two products.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each pair of products state whether they are possible or impossible.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   Give reasons for your answer.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7000" y="2914258"/>
            <a:ext cx="7323291" cy="54014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23709" y="3751819"/>
            <a:ext cx="8303472" cy="1883827"/>
            <a:chOff x="457200" y="3566586"/>
            <a:chExt cx="8303472" cy="1883827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" y="3566586"/>
              <a:ext cx="8303472" cy="1883827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1419072" y="3570782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CuO + CO</a:t>
              </a:r>
              <a:r>
                <a:rPr lang="en-GB" baseline="-250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419071" y="4247253"/>
              <a:ext cx="7323291" cy="504413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Zn +CO</a:t>
              </a:r>
              <a:r>
                <a:rPr lang="en-GB" baseline="-250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3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419071" y="4910271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ZnC + O</a:t>
              </a:r>
              <a:r>
                <a:rPr lang="en-GB" baseline="-250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1EAA01F3-4597-422A-B075-3D003438319C}"/>
              </a:ext>
            </a:extLst>
          </p:cNvPr>
          <p:cNvSpPr/>
          <p:nvPr/>
        </p:nvSpPr>
        <p:spPr>
          <a:xfrm>
            <a:off x="328545" y="5877491"/>
            <a:ext cx="8303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  Write down the formula of the two actual products of the reaction.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903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242</TotalTime>
  <Words>73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HEC Harden</cp:lastModifiedBy>
  <cp:revision>37</cp:revision>
  <dcterms:created xsi:type="dcterms:W3CDTF">2018-09-13T07:49:59Z</dcterms:created>
  <dcterms:modified xsi:type="dcterms:W3CDTF">2018-11-27T12:18:58Z</dcterms:modified>
</cp:coreProperties>
</file>